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76E1-3F1E-4162-B3F8-114423A8DE4F}" type="datetimeFigureOut">
              <a:rPr lang="en-AU" smtClean="0"/>
              <a:t>18/03/2019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1DEE1-6054-4149-A888-0E236B8BBA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59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2E40-A765-40DF-B523-CFCF498EBF85}" type="datetimeFigureOut">
              <a:rPr lang="en-AU" smtClean="0"/>
              <a:t>18/03/2019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0A6BA-91C3-452A-BEF7-73D7083FC9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A6BA-91C3-452A-BEF7-73D7083FC9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69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AD52-AE5D-4840-8615-B8D99A0BEE4E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1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88AF-5633-4313-828A-3772EC4F5DBA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0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96DC-2BC3-4EC0-BD63-966DF1ECABC2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3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3820-B74C-4325-A145-D12DE54A4225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21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0BED-7158-4CDD-9B58-FF2E70DE008F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30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9095-2F5F-4C97-B37A-AAD5F91BCD93}" type="datetime1">
              <a:rPr lang="en-AU" smtClean="0"/>
              <a:t>18/03/2019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33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A8DC-2EA9-4C88-990E-4AAE080231CA}" type="datetime1">
              <a:rPr lang="en-AU" smtClean="0"/>
              <a:t>18/03/2019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93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079-AFBA-49A5-A19C-8CBDF017DE9D}" type="datetime1">
              <a:rPr lang="en-AU" smtClean="0"/>
              <a:t>18/03/2019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73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6A33-DF31-4A99-AD65-F9E243E791A5}" type="datetime1">
              <a:rPr lang="en-AU" smtClean="0"/>
              <a:t>18/03/2019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6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5046-D0A5-4E06-B05B-9E899D1690A0}" type="datetime1">
              <a:rPr lang="en-AU" smtClean="0"/>
              <a:t>18/03/2019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3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F093-343B-4A71-BECE-A3F5159041C4}" type="datetime1">
              <a:rPr lang="en-AU" smtClean="0"/>
              <a:t>18/03/2019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26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3E1C-2918-462E-BC72-FDD01F8E23F1}" type="datetime1">
              <a:rPr lang="en-AU" smtClean="0"/>
              <a:t>18/03/2019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067B-498A-4539-BAED-BC72CC31C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52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2339" y="6366984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</a:t>
            </a:fld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12836" r="7784" b="10149"/>
          <a:stretch/>
        </p:blipFill>
        <p:spPr>
          <a:xfrm>
            <a:off x="284228" y="822337"/>
            <a:ext cx="8575543" cy="5213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4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8867" y="6301435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10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3" y="556564"/>
            <a:ext cx="8608534" cy="5744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9457" y="6356351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11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78" y="372140"/>
            <a:ext cx="5487924" cy="6081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0722" y="6324454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12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89" y="127592"/>
            <a:ext cx="5310909" cy="6819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6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8825" y="6335086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13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2" y="0"/>
            <a:ext cx="6049926" cy="7187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47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422" y="6273209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14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6" y="487923"/>
            <a:ext cx="8475156" cy="5785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7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0090" y="6343800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 smtClean="0"/>
              <a:t>15</a:t>
            </a:fld>
            <a:endParaRPr lang="en-A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1"/>
          <a:stretch/>
        </p:blipFill>
        <p:spPr>
          <a:xfrm>
            <a:off x="335324" y="0"/>
            <a:ext cx="8180026" cy="6356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7559" y="6356351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2</a:t>
            </a:fld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7" y="252413"/>
            <a:ext cx="5029200" cy="628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25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298687"/>
            <a:ext cx="1791586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3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5" y="555285"/>
            <a:ext cx="8615954" cy="574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5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2336" y="6310424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4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3" y="547576"/>
            <a:ext cx="8635473" cy="5762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1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4799" y="6312068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5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" y="545932"/>
            <a:ext cx="8640399" cy="576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4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0901" y="6296119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6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8" y="561880"/>
            <a:ext cx="8592603" cy="5734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6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0786" y="6302716"/>
            <a:ext cx="2057400" cy="365125"/>
          </a:xfrm>
        </p:spPr>
        <p:txBody>
          <a:bodyPr/>
          <a:lstStyle/>
          <a:p>
            <a:r>
              <a:rPr lang="en-AU" sz="2400" dirty="0"/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" y="555283"/>
            <a:ext cx="8612373" cy="5747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1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7002" y="6280170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8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8" y="577829"/>
            <a:ext cx="8544804" cy="5702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2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8867" y="6301435"/>
            <a:ext cx="2057400" cy="365125"/>
          </a:xfrm>
        </p:spPr>
        <p:txBody>
          <a:bodyPr/>
          <a:lstStyle/>
          <a:p>
            <a:fld id="{D1BD067B-498A-4539-BAED-BC72CC31C7D4}" type="slidenum">
              <a:rPr lang="en-AU" sz="2400"/>
              <a:t>9</a:t>
            </a:fld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3" y="556564"/>
            <a:ext cx="8608534" cy="5744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1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16</Words>
  <Application>Microsoft Office PowerPoint</Application>
  <PresentationFormat>On-screen Show (4:3)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Ransley</dc:creator>
  <cp:lastModifiedBy>Rory Sinclair</cp:lastModifiedBy>
  <cp:revision>12</cp:revision>
  <cp:lastPrinted>2018-07-12T04:13:20Z</cp:lastPrinted>
  <dcterms:created xsi:type="dcterms:W3CDTF">2018-07-11T04:20:51Z</dcterms:created>
  <dcterms:modified xsi:type="dcterms:W3CDTF">2019-03-17T23:01:09Z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BE379CEC-3F56-4F77-A7F9-EF114FF05202</vt:lpwstr>
  </property>
  <property fmtid="{D5CDD505-2E9C-101B-9397-08002B2CF9AE}" pid="3" name="ArticulatePath">
    <vt:lpwstr>Pads Task Analysis v. 11-07-2018</vt:lpwstr>
  </property>
</Properties>
</file>