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77" r:id="rId4"/>
    <p:sldId id="258" r:id="rId5"/>
    <p:sldId id="259" r:id="rId6"/>
    <p:sldId id="260" r:id="rId7"/>
    <p:sldId id="263" r:id="rId8"/>
    <p:sldId id="261" r:id="rId9"/>
    <p:sldId id="280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8" r:id="rId20"/>
    <p:sldId id="273" r:id="rId21"/>
    <p:sldId id="274" r:id="rId22"/>
    <p:sldId id="276" r:id="rId23"/>
    <p:sldId id="275" r:id="rId24"/>
    <p:sldId id="279" r:id="rId25"/>
  </p:sldIdLst>
  <p:sldSz cx="9144000" cy="6858000" type="screen4x3"/>
  <p:notesSz cx="6797675" cy="9926638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E4A5C9-A072-4EFA-935C-5FF14C4ED23D}">
          <p14:sldIdLst>
            <p14:sldId id="256"/>
            <p14:sldId id="257"/>
            <p14:sldId id="277"/>
            <p14:sldId id="258"/>
            <p14:sldId id="259"/>
            <p14:sldId id="260"/>
            <p14:sldId id="263"/>
            <p14:sldId id="261"/>
            <p14:sldId id="280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8"/>
            <p14:sldId id="273"/>
            <p14:sldId id="274"/>
            <p14:sldId id="276"/>
            <p14:sldId id="275"/>
          </p14:sldIdLst>
        </p14:section>
        <p14:section name="Untitled Section" id="{55EACEE4-02D7-4DFB-A40A-44AD8928D1D3}">
          <p14:sldIdLst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655B2-A943-4334-B98E-5FDF87614029}" type="datetimeFigureOut">
              <a:rPr lang="en-AU" smtClean="0"/>
              <a:t>20/08/2019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7D70B-325C-4119-A5D1-DC3C15F8DF2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441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F30CD-9747-4377-8A44-FB9D16825890}" type="datetimeFigureOut">
              <a:rPr lang="en-AU" smtClean="0"/>
              <a:t>20/08/2019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5FB07-99AD-44B0-AD1D-3F53EEA788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29004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5FB07-99AD-44B0-AD1D-3F53EEA788D8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196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5FB07-99AD-44B0-AD1D-3F53EEA788D8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548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5FB07-99AD-44B0-AD1D-3F53EEA788D8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5418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5FB07-99AD-44B0-AD1D-3F53EEA788D8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233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9C9D-ECB5-49C1-B30E-002944756546}" type="datetime1">
              <a:rPr lang="en-AU" smtClean="0"/>
              <a:t>20/08/2019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F415-2776-4310-A8CD-719661A556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188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E7CD-40B5-419F-B45E-20F4503D4B5E}" type="datetime1">
              <a:rPr lang="en-AU" smtClean="0"/>
              <a:t>20/08/2019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F415-2776-4310-A8CD-719661A556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5469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7ACB0-B4AF-4258-8157-479329A3FED4}" type="datetime1">
              <a:rPr lang="en-AU" smtClean="0"/>
              <a:t>20/08/2019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F415-2776-4310-A8CD-719661A556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197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53FF-FF11-4D51-A0F1-96A9D4B6971F}" type="datetime1">
              <a:rPr lang="en-AU" smtClean="0"/>
              <a:t>20/08/2019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F415-2776-4310-A8CD-719661A556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519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48047-B27E-42A0-8438-C2422B843742}" type="datetime1">
              <a:rPr lang="en-AU" smtClean="0"/>
              <a:t>20/08/2019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F415-2776-4310-A8CD-719661A556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862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B038-CFFE-43A4-BC8B-024B3D3E6AE8}" type="datetime1">
              <a:rPr lang="en-AU" smtClean="0"/>
              <a:t>20/08/2019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F415-2776-4310-A8CD-719661A556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3441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684D9-437B-4BD0-8CF8-411DE6CB3108}" type="datetime1">
              <a:rPr lang="en-AU" smtClean="0"/>
              <a:t>20/08/2019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F415-2776-4310-A8CD-719661A556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86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ADD22-E994-476A-999E-271B42D349CD}" type="datetime1">
              <a:rPr lang="en-AU" smtClean="0"/>
              <a:t>20/08/2019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F415-2776-4310-A8CD-719661A556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812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84B5-4676-42AE-8A08-91531F1583F8}" type="datetime1">
              <a:rPr lang="en-AU" smtClean="0"/>
              <a:t>20/08/2019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F415-2776-4310-A8CD-719661A556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143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6A94-E225-4189-85A4-F7B179B93B14}" type="datetime1">
              <a:rPr lang="en-AU" smtClean="0"/>
              <a:t>20/08/2019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F415-2776-4310-A8CD-719661A556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110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9B810-A060-43E6-B8ED-FEE0E6552462}" type="datetime1">
              <a:rPr lang="en-AU" smtClean="0"/>
              <a:t>20/08/2019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F415-2776-4310-A8CD-719661A556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862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26DF5-BC96-4926-9B01-6D189CC72150}" type="datetime1">
              <a:rPr lang="en-AU" smtClean="0"/>
              <a:t>20/08/2019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1F415-2776-4310-A8CD-719661A556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896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02319" y="6345719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7" y="542260"/>
            <a:ext cx="8560622" cy="5712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434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99521" y="6297765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8" y="550332"/>
            <a:ext cx="8612373" cy="5747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3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0786" y="6303169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3" y="555737"/>
            <a:ext cx="8612373" cy="5747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3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0153" y="6313819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2" y="559170"/>
            <a:ext cx="8623004" cy="57546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789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42051" y="6297765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6" y="543237"/>
            <a:ext cx="8623005" cy="5754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5051" y="6303186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8" y="558315"/>
            <a:ext cx="8608535" cy="5744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1419" y="6302187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" y="568948"/>
            <a:ext cx="8591106" cy="57332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1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8889" y="6292511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0" y="580557"/>
            <a:ext cx="8559209" cy="5711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05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0154" y="6313819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17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4" y="573482"/>
            <a:ext cx="8601740" cy="5740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7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0156" y="6317336"/>
            <a:ext cx="2057400" cy="365125"/>
          </a:xfrm>
        </p:spPr>
        <p:txBody>
          <a:bodyPr/>
          <a:lstStyle/>
          <a:p>
            <a:r>
              <a:rPr lang="en-A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9" y="584095"/>
            <a:ext cx="8591107" cy="5733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85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1419" y="6287132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19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3" y="539699"/>
            <a:ext cx="8612373" cy="5747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576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1448" y="6356350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855" y="255181"/>
            <a:ext cx="5026985" cy="6283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80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0090" y="6327741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20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790"/>
            <a:ext cx="4767072" cy="5260848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936063"/>
              </p:ext>
            </p:extLst>
          </p:nvPr>
        </p:nvGraphicFramePr>
        <p:xfrm>
          <a:off x="4431716" y="1616149"/>
          <a:ext cx="4796747" cy="4055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5" imgW="5667198" imgH="4790753" progId="AcroExch.Document.DC">
                  <p:embed/>
                </p:oleObj>
              </mc:Choice>
              <mc:Fallback>
                <p:oleObj name="Acrobat Document" r:id="rId5" imgW="5667198" imgH="479075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1716" y="1616149"/>
                        <a:ext cx="4796747" cy="4055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03267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40723" y="6354651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21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91" y="281397"/>
            <a:ext cx="5436829" cy="6363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32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48827" y="6319663"/>
            <a:ext cx="2743200" cy="365125"/>
          </a:xfrm>
        </p:spPr>
        <p:txBody>
          <a:bodyPr/>
          <a:lstStyle/>
          <a:p>
            <a:r>
              <a:rPr lang="en-AU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22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96" y="-72313"/>
            <a:ext cx="7626141" cy="6391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20787" y="6287132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23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6" y="546795"/>
            <a:ext cx="8601741" cy="5740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36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1355" y="6335085"/>
            <a:ext cx="2057400" cy="365125"/>
          </a:xfrm>
        </p:spPr>
        <p:txBody>
          <a:bodyPr/>
          <a:lstStyle/>
          <a:p>
            <a:fld id="{D1BD067B-498A-4539-BAED-BC72CC31C7D4}" type="slidenum">
              <a:rPr lang="en-AU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24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7"/>
          <a:stretch/>
        </p:blipFill>
        <p:spPr>
          <a:xfrm>
            <a:off x="535266" y="111513"/>
            <a:ext cx="7990717" cy="6244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172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1354" y="6335086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9"/>
          <a:stretch/>
        </p:blipFill>
        <p:spPr>
          <a:xfrm>
            <a:off x="614659" y="89950"/>
            <a:ext cx="7900691" cy="6161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00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45260" y="6287132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6" y="542261"/>
            <a:ext cx="8608534" cy="5744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633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11648" y="6287132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5" y="552893"/>
            <a:ext cx="8592603" cy="57342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690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30176" y="6276499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8" y="552893"/>
            <a:ext cx="8592602" cy="57342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10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0154" y="6313819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0" y="558552"/>
            <a:ext cx="8584124" cy="5728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96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9743" y="6313819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9" y="552892"/>
            <a:ext cx="8632594" cy="57609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10153" y="6297767"/>
            <a:ext cx="2057400" cy="365125"/>
          </a:xfrm>
        </p:spPr>
        <p:txBody>
          <a:bodyPr/>
          <a:lstStyle/>
          <a:p>
            <a:fld id="{C751F415-2776-4310-A8CD-719661A55684}" type="slidenum">
              <a:rPr lang="en-AU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fld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0" y="550334"/>
            <a:ext cx="8612373" cy="5747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7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1651</TotalTime>
  <Words>28</Words>
  <Application>Microsoft Office PowerPoint</Application>
  <PresentationFormat>On-screen Show (4:3)</PresentationFormat>
  <Paragraphs>28</Paragraphs>
  <Slides>24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Amaze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Ransley</dc:creator>
  <cp:lastModifiedBy>Rory Sinclair</cp:lastModifiedBy>
  <cp:revision>27</cp:revision>
  <cp:lastPrinted>2018-07-12T04:02:16Z</cp:lastPrinted>
  <dcterms:created xsi:type="dcterms:W3CDTF">2018-07-11T00:24:22Z</dcterms:created>
  <dcterms:modified xsi:type="dcterms:W3CDTF">2019-08-20T06:27:39Z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2958B9CE-F9DA-41DA-9819-377DCDB5686B</vt:lpwstr>
  </property>
  <property fmtid="{D5CDD505-2E9C-101B-9397-08002B2CF9AE}" pid="3" name="ArticulatePath">
    <vt:lpwstr>Tampons Task Analysis v. 11-07-2018 (1)</vt:lpwstr>
  </property>
</Properties>
</file>